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82" r:id="rId6"/>
    <p:sldId id="283" r:id="rId7"/>
    <p:sldId id="284" r:id="rId8"/>
    <p:sldId id="285" r:id="rId9"/>
    <p:sldId id="286" r:id="rId10"/>
    <p:sldId id="273" r:id="rId11"/>
    <p:sldId id="268" r:id="rId12"/>
    <p:sldId id="269" r:id="rId13"/>
    <p:sldId id="270" r:id="rId14"/>
    <p:sldId id="278" r:id="rId15"/>
    <p:sldId id="271" r:id="rId16"/>
    <p:sldId id="259" r:id="rId17"/>
    <p:sldId id="272" r:id="rId18"/>
    <p:sldId id="263" r:id="rId19"/>
    <p:sldId id="264" r:id="rId20"/>
    <p:sldId id="265" r:id="rId21"/>
    <p:sldId id="262" r:id="rId22"/>
    <p:sldId id="281" r:id="rId23"/>
    <p:sldId id="280" r:id="rId24"/>
    <p:sldId id="275" r:id="rId25"/>
    <p:sldId id="266" r:id="rId26"/>
    <p:sldId id="267" r:id="rId27"/>
    <p:sldId id="287" r:id="rId28"/>
    <p:sldId id="288" r:id="rId29"/>
    <p:sldId id="274" r:id="rId30"/>
    <p:sldId id="289" r:id="rId31"/>
    <p:sldId id="276" r:id="rId32"/>
    <p:sldId id="277" r:id="rId3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60C66F6C-15DC-4F4B-94CF-48E9CE55FB86}">
          <p14:sldIdLst>
            <p14:sldId id="256"/>
            <p14:sldId id="257"/>
            <p14:sldId id="258"/>
            <p14:sldId id="260"/>
            <p14:sldId id="282"/>
            <p14:sldId id="283"/>
            <p14:sldId id="284"/>
            <p14:sldId id="285"/>
            <p14:sldId id="286"/>
            <p14:sldId id="273"/>
            <p14:sldId id="268"/>
            <p14:sldId id="269"/>
            <p14:sldId id="270"/>
            <p14:sldId id="278"/>
            <p14:sldId id="271"/>
            <p14:sldId id="259"/>
            <p14:sldId id="272"/>
            <p14:sldId id="263"/>
            <p14:sldId id="264"/>
            <p14:sldId id="265"/>
            <p14:sldId id="262"/>
            <p14:sldId id="281"/>
            <p14:sldId id="280"/>
            <p14:sldId id="275"/>
            <p14:sldId id="266"/>
            <p14:sldId id="267"/>
            <p14:sldId id="287"/>
            <p14:sldId id="288"/>
            <p14:sldId id="274"/>
            <p14:sldId id="289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95BCCE-4ADB-3F82-4A1F-EEEF8E1EB6C9}" v="841" dt="2024-05-22T23:22:02.438"/>
    <p1510:client id="{3CCD2506-3E44-18F6-664A-1548EC05D699}" v="147" dt="2024-05-23T12:59:57.205"/>
    <p1510:client id="{8D1B6ED3-2BF4-BED8-4484-5C4161ED1BF5}" v="12" dt="2024-05-23T14:34:28.380"/>
    <p1510:client id="{9E287AAD-40C8-D077-E2D6-55924012C890}" v="51" dt="2024-05-22T17:14:08.422"/>
    <p1510:client id="{A7285126-B96D-D317-8303-8904C8B8705D}" v="168" dt="2024-05-23T14:39:22.833"/>
    <p1510:client id="{B868AA2B-21F6-EC84-2D25-2DBCCC8876E6}" v="11" dt="2024-05-23T09:37:58.962"/>
    <p1510:client id="{D5562A73-0FD9-10F8-C3EA-67B2037F7209}" v="56" dt="2024-05-22T14:06:02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30.05.2024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43468" y="2431236"/>
            <a:ext cx="4620584" cy="2398368"/>
          </a:xfrm>
        </p:spPr>
        <p:txBody>
          <a:bodyPr>
            <a:normAutofit/>
          </a:bodyPr>
          <a:lstStyle/>
          <a:p>
            <a:pPr algn="l"/>
            <a:r>
              <a:rPr lang="pl-PL" sz="4400"/>
              <a:t>Józef Piłsudski i Bitwa Warszawska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643467" y="4974838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pl-PL"/>
              <a:t>Szymon Posiadała, Weronika </a:t>
            </a:r>
            <a:r>
              <a:rPr lang="pl-PL" err="1"/>
              <a:t>Zbierowska</a:t>
            </a:r>
            <a:r>
              <a:rPr lang="pl-PL"/>
              <a:t>, Alicja Oczkowska</a:t>
            </a:r>
          </a:p>
        </p:txBody>
      </p:sp>
      <p:pic>
        <p:nvPicPr>
          <p:cNvPr id="4" name="Obraz 3" descr="Twoja Galeria">
            <a:extLst>
              <a:ext uri="{FF2B5EF4-FFF2-40B4-BE49-F238E27FC236}">
                <a16:creationId xmlns:a16="http://schemas.microsoft.com/office/drawing/2014/main" id="{1E447A03-B4B2-024E-02DD-59D3613C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388" y="643467"/>
            <a:ext cx="4234010" cy="5571066"/>
          </a:xfrm>
          <a:prstGeom prst="rect">
            <a:avLst/>
          </a:prstGeom>
        </p:spPr>
      </p:pic>
      <p:pic>
        <p:nvPicPr>
          <p:cNvPr id="14" name="Obraz 13" descr="Obraz zawierający ramka na zdjęcia, Prostokąt, sztuka, rama&#10;&#10;Opis wygenerowany automatycznie">
            <a:extLst>
              <a:ext uri="{FF2B5EF4-FFF2-40B4-BE49-F238E27FC236}">
                <a16:creationId xmlns:a16="http://schemas.microsoft.com/office/drawing/2014/main" id="{99D70798-B7DA-2A72-2D32-9E70FA2597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9" t="5226" r="3387" b="4988"/>
          <a:stretch/>
        </p:blipFill>
        <p:spPr>
          <a:xfrm rot="5400000">
            <a:off x="5971350" y="1111509"/>
            <a:ext cx="6209036" cy="4425681"/>
          </a:xfrm>
          <a:custGeom>
            <a:avLst/>
            <a:gdLst>
              <a:gd name="connsiteX0" fmla="*/ 505993 w 5183244"/>
              <a:gd name="connsiteY0" fmla="*/ 3200142 h 3694516"/>
              <a:gd name="connsiteX1" fmla="*/ 4689520 w 5183244"/>
              <a:gd name="connsiteY1" fmla="*/ 3200142 h 3694516"/>
              <a:gd name="connsiteX2" fmla="*/ 4689520 w 5183244"/>
              <a:gd name="connsiteY2" fmla="*/ 493609 h 3694516"/>
              <a:gd name="connsiteX3" fmla="*/ 505993 w 5183244"/>
              <a:gd name="connsiteY3" fmla="*/ 493609 h 3694516"/>
              <a:gd name="connsiteX4" fmla="*/ 0 w 5183244"/>
              <a:gd name="connsiteY4" fmla="*/ 3694516 h 3694516"/>
              <a:gd name="connsiteX5" fmla="*/ 0 w 5183244"/>
              <a:gd name="connsiteY5" fmla="*/ 0 h 3694516"/>
              <a:gd name="connsiteX6" fmla="*/ 5183244 w 5183244"/>
              <a:gd name="connsiteY6" fmla="*/ 0 h 3694516"/>
              <a:gd name="connsiteX7" fmla="*/ 5183244 w 5183244"/>
              <a:gd name="connsiteY7" fmla="*/ 3694516 h 369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244" h="3694516">
                <a:moveTo>
                  <a:pt x="505993" y="3200142"/>
                </a:moveTo>
                <a:lnTo>
                  <a:pt x="4689520" y="3200142"/>
                </a:lnTo>
                <a:lnTo>
                  <a:pt x="4689520" y="493609"/>
                </a:lnTo>
                <a:lnTo>
                  <a:pt x="505993" y="493609"/>
                </a:lnTo>
                <a:close/>
                <a:moveTo>
                  <a:pt x="0" y="3694516"/>
                </a:moveTo>
                <a:lnTo>
                  <a:pt x="0" y="0"/>
                </a:lnTo>
                <a:lnTo>
                  <a:pt x="5183244" y="0"/>
                </a:lnTo>
                <a:lnTo>
                  <a:pt x="5183244" y="36945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Jacek Malczewski, &quot;Polonia (I)&quot; | #sztuki wizualne | Culture.pl">
            <a:extLst>
              <a:ext uri="{FF2B5EF4-FFF2-40B4-BE49-F238E27FC236}">
                <a16:creationId xmlns:a16="http://schemas.microsoft.com/office/drawing/2014/main" id="{319668F0-4C39-E2B3-38CB-6471519C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6"/>
            <a:ext cx="4804507" cy="6857708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5CBF5EB-D21E-48F8-941D-EAD78AAEEEE6}"/>
              </a:ext>
            </a:extLst>
          </p:cNvPr>
          <p:cNvSpPr txBox="1"/>
          <p:nvPr/>
        </p:nvSpPr>
        <p:spPr>
          <a:xfrm>
            <a:off x="6691923" y="2344614"/>
            <a:ext cx="3641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i="1"/>
              <a:t>Polonia</a:t>
            </a:r>
            <a:r>
              <a:rPr lang="pl-PL"/>
              <a:t> – Jacek Malczewski (1918)</a:t>
            </a:r>
          </a:p>
        </p:txBody>
      </p:sp>
    </p:spTree>
    <p:extLst>
      <p:ext uri="{BB962C8B-B14F-4D97-AF65-F5344CB8AC3E}">
        <p14:creationId xmlns:p14="http://schemas.microsoft.com/office/powerpoint/2010/main" val="328380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Józef Piłsudski na Kasztance – Wikipedia, wolna encyklopedia">
            <a:extLst>
              <a:ext uri="{FF2B5EF4-FFF2-40B4-BE49-F238E27FC236}">
                <a16:creationId xmlns:a16="http://schemas.microsoft.com/office/drawing/2014/main" id="{1DE2C0FE-4032-7BF8-FF6B-D2305B75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45" y="5977"/>
            <a:ext cx="5643265" cy="6848488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9B12F25D-7160-E984-0E16-D0285A64D062}"/>
              </a:ext>
            </a:extLst>
          </p:cNvPr>
          <p:cNvSpPr txBox="1"/>
          <p:nvPr/>
        </p:nvSpPr>
        <p:spPr>
          <a:xfrm>
            <a:off x="6412104" y="3250710"/>
            <a:ext cx="56153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i="1"/>
              <a:t>Józef Piłsudski na Kasztance</a:t>
            </a:r>
            <a:r>
              <a:rPr lang="pl-PL"/>
              <a:t> – Wojciech Kossak (1928)</a:t>
            </a:r>
          </a:p>
        </p:txBody>
      </p:sp>
    </p:spTree>
    <p:extLst>
      <p:ext uri="{BB962C8B-B14F-4D97-AF65-F5344CB8AC3E}">
        <p14:creationId xmlns:p14="http://schemas.microsoft.com/office/powerpoint/2010/main" val="107527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Zimny: Józef Piłsudski w świetle logiki sakralnej : Myśl Konserwatywna">
            <a:extLst>
              <a:ext uri="{FF2B5EF4-FFF2-40B4-BE49-F238E27FC236}">
                <a16:creationId xmlns:a16="http://schemas.microsoft.com/office/drawing/2014/main" id="{6638658C-CE7A-FC93-D572-2DB5F56D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35" y="658470"/>
            <a:ext cx="7188198" cy="4459988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9676ACC-64DB-C98B-3E43-D11223667BF7}"/>
              </a:ext>
            </a:extLst>
          </p:cNvPr>
          <p:cNvSpPr txBox="1"/>
          <p:nvPr/>
        </p:nvSpPr>
        <p:spPr>
          <a:xfrm>
            <a:off x="3282462" y="5621177"/>
            <a:ext cx="5986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i="1">
                <a:solidFill>
                  <a:srgbClr val="000000"/>
                </a:solidFill>
                <a:ea typeface="+mn-lt"/>
                <a:cs typeface="+mn-lt"/>
              </a:rPr>
              <a:t>Portret Marszałka Józefa Piłsudskiego</a:t>
            </a:r>
            <a:r>
              <a:rPr lang="pl-PL">
                <a:solidFill>
                  <a:srgbClr val="000000"/>
                </a:solidFill>
                <a:ea typeface="+mn-lt"/>
                <a:cs typeface="+mn-lt"/>
              </a:rPr>
              <a:t> - Edward </a:t>
            </a:r>
            <a:r>
              <a:rPr lang="pl-PL" err="1">
                <a:solidFill>
                  <a:srgbClr val="000000"/>
                </a:solidFill>
                <a:ea typeface="+mn-lt"/>
                <a:cs typeface="+mn-lt"/>
              </a:rPr>
              <a:t>Okuń</a:t>
            </a:r>
            <a:r>
              <a:rPr lang="pl-PL">
                <a:solidFill>
                  <a:srgbClr val="000000"/>
                </a:solidFill>
                <a:ea typeface="+mn-lt"/>
                <a:cs typeface="+mn-lt"/>
              </a:rPr>
              <a:t> (1919)</a:t>
            </a:r>
            <a:endParaRPr lang="pl-PL"/>
          </a:p>
        </p:txBody>
      </p:sp>
      <p:pic>
        <p:nvPicPr>
          <p:cNvPr id="7" name="Obraz 6" descr="Ancient Egyptian Art Reproduction: Atmou, Ma'at, goddess, daughter of Ra. Atum, sun god of Heliopolis 1825 by L. J. J Dubois. Fine Art Print zdjęcie 1">
            <a:extLst>
              <a:ext uri="{FF2B5EF4-FFF2-40B4-BE49-F238E27FC236}">
                <a16:creationId xmlns:a16="http://schemas.microsoft.com/office/drawing/2014/main" id="{7E7BACBD-ED91-A34F-46B2-929858AC4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873" y="667713"/>
            <a:ext cx="3188897" cy="44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4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Wojna prewencyjna Piłsudskiego przeciw III Rzeszy">
            <a:extLst>
              <a:ext uri="{FF2B5EF4-FFF2-40B4-BE49-F238E27FC236}">
                <a16:creationId xmlns:a16="http://schemas.microsoft.com/office/drawing/2014/main" id="{62FDE139-59B4-439E-A591-9F7004A67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00" y="242796"/>
            <a:ext cx="10130765" cy="574054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BFA19866-27E8-8921-ADEE-F3A840837A03}"/>
              </a:ext>
            </a:extLst>
          </p:cNvPr>
          <p:cNvSpPr txBox="1"/>
          <p:nvPr/>
        </p:nvSpPr>
        <p:spPr>
          <a:xfrm>
            <a:off x="3953036" y="6171757"/>
            <a:ext cx="42867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solidFill>
                  <a:srgbClr val="202122"/>
                </a:solidFill>
                <a:ea typeface="+mn-lt"/>
                <a:cs typeface="+mn-lt"/>
              </a:rPr>
              <a:t>Józef Piłsudski ze sztabem (wiosna 1920)</a:t>
            </a:r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3711554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pa frontu podczas wojny polsko-bolszewickiej">
            <a:hlinkClick r:id="" action="ppaction://media"/>
            <a:extLst>
              <a:ext uri="{FF2B5EF4-FFF2-40B4-BE49-F238E27FC236}">
                <a16:creationId xmlns:a16="http://schemas.microsoft.com/office/drawing/2014/main" id="{15E99073-B1A5-5C9E-816E-0D0C648229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969" y="1954"/>
            <a:ext cx="11150599" cy="6316784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6AA7F0B3-B76C-CA78-A722-41A9F23EF0B4}"/>
              </a:ext>
            </a:extLst>
          </p:cNvPr>
          <p:cNvSpPr txBox="1"/>
          <p:nvPr/>
        </p:nvSpPr>
        <p:spPr>
          <a:xfrm>
            <a:off x="3952630" y="6336323"/>
            <a:ext cx="42867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Mapa </a:t>
            </a:r>
            <a:r>
              <a:rPr lang="en-US" err="1"/>
              <a:t>frontu</a:t>
            </a:r>
            <a:r>
              <a:rPr lang="en-US"/>
              <a:t> </a:t>
            </a:r>
            <a:r>
              <a:rPr lang="en-US" err="1"/>
              <a:t>wojny</a:t>
            </a:r>
            <a:r>
              <a:rPr lang="en-US"/>
              <a:t> </a:t>
            </a:r>
            <a:r>
              <a:rPr lang="en-US" err="1"/>
              <a:t>polsko-bolszewickiej</a:t>
            </a:r>
          </a:p>
        </p:txBody>
      </p:sp>
    </p:spTree>
    <p:extLst>
      <p:ext uri="{BB962C8B-B14F-4D97-AF65-F5344CB8AC3E}">
        <p14:creationId xmlns:p14="http://schemas.microsoft.com/office/powerpoint/2010/main" val="133429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B882F1A9-0436-399F-58E5-493F798035CD}"/>
              </a:ext>
            </a:extLst>
          </p:cNvPr>
          <p:cNvSpPr txBox="1"/>
          <p:nvPr/>
        </p:nvSpPr>
        <p:spPr>
          <a:xfrm>
            <a:off x="3360615" y="6301153"/>
            <a:ext cx="59377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i="1">
                <a:ea typeface="+mn-lt"/>
                <a:cs typeface="+mn-lt"/>
              </a:rPr>
              <a:t>Piekło karpackie </a:t>
            </a:r>
            <a:r>
              <a:rPr lang="pl-PL" i="1" err="1">
                <a:ea typeface="+mn-lt"/>
                <a:cs typeface="+mn-lt"/>
              </a:rPr>
              <a:t>Dolor</a:t>
            </a:r>
            <a:r>
              <a:rPr lang="pl-PL" i="1">
                <a:ea typeface="+mn-lt"/>
                <a:cs typeface="+mn-lt"/>
              </a:rPr>
              <a:t> et Caritas</a:t>
            </a:r>
            <a:r>
              <a:rPr lang="pl-PL"/>
              <a:t> – Wojciech Kossak (1915)</a:t>
            </a:r>
          </a:p>
        </p:txBody>
      </p:sp>
      <p:pic>
        <p:nvPicPr>
          <p:cNvPr id="13" name="Obraz 12" descr="Obraz zawierający tekst, ubrania, kobieta, obraz&#10;&#10;Opis wygenerowany automatycznie">
            <a:extLst>
              <a:ext uri="{FF2B5EF4-FFF2-40B4-BE49-F238E27FC236}">
                <a16:creationId xmlns:a16="http://schemas.microsoft.com/office/drawing/2014/main" id="{3CB6DCB7-FD24-FDA2-9A02-D660163C3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3" t="1282" r="8215" b="11396"/>
          <a:stretch/>
        </p:blipFill>
        <p:spPr>
          <a:xfrm>
            <a:off x="2312744" y="166077"/>
            <a:ext cx="8045667" cy="598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0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394E92-847A-DC3A-9FF4-6E0D2230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tekst, mapa, atlas&#10;&#10;Opis wygenerowany automatycznie">
            <a:extLst>
              <a:ext uri="{FF2B5EF4-FFF2-40B4-BE49-F238E27FC236}">
                <a16:creationId xmlns:a16="http://schemas.microsoft.com/office/drawing/2014/main" id="{3FB4F64C-74CC-52F6-3A5D-FE7944A25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46" b="-153"/>
          <a:stretch/>
        </p:blipFill>
        <p:spPr>
          <a:xfrm>
            <a:off x="2517147" y="0"/>
            <a:ext cx="7168157" cy="686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7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y Ułan i siostra Białego Krzyża | Reprodukcje, ręcznie malowane -  Galeria Art Emi">
            <a:extLst>
              <a:ext uri="{FF2B5EF4-FFF2-40B4-BE49-F238E27FC236}">
                <a16:creationId xmlns:a16="http://schemas.microsoft.com/office/drawing/2014/main" id="{D5636BBE-2E18-3E02-573F-6405892AD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67" r="228" b="15344"/>
          <a:stretch/>
        </p:blipFill>
        <p:spPr>
          <a:xfrm>
            <a:off x="2917092" y="351756"/>
            <a:ext cx="6367589" cy="574124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6AAA628-38B2-3B33-7116-0AE110B1517F}"/>
              </a:ext>
            </a:extLst>
          </p:cNvPr>
          <p:cNvSpPr txBox="1"/>
          <p:nvPr/>
        </p:nvSpPr>
        <p:spPr>
          <a:xfrm>
            <a:off x="3683000" y="6310922"/>
            <a:ext cx="5439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i="1">
                <a:ea typeface="+mn-lt"/>
                <a:cs typeface="+mn-lt"/>
              </a:rPr>
              <a:t>Ułan i siostra białego krzyża</a:t>
            </a:r>
            <a:r>
              <a:rPr lang="pl-PL"/>
              <a:t> – Wojciech Kossak (1919)</a:t>
            </a:r>
          </a:p>
        </p:txBody>
      </p:sp>
    </p:spTree>
    <p:extLst>
      <p:ext uri="{BB962C8B-B14F-4D97-AF65-F5344CB8AC3E}">
        <p14:creationId xmlns:p14="http://schemas.microsoft.com/office/powerpoint/2010/main" val="124552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06271A-426A-5CFF-9ABE-018C5143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Obraz zawierający tekst, mapa, atlas&#10;&#10;Opis wygenerowany automatycznie">
            <a:extLst>
              <a:ext uri="{FF2B5EF4-FFF2-40B4-BE49-F238E27FC236}">
                <a16:creationId xmlns:a16="http://schemas.microsoft.com/office/drawing/2014/main" id="{E4F54BCA-3AE0-8230-7B36-115EF900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1919288" y="440986"/>
            <a:ext cx="83534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6757DA-E0F2-DC3A-ADAF-569A51F2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Obraz zawierający tekst, mapa&#10;&#10;Opis wygenerowany automatycznie">
            <a:extLst>
              <a:ext uri="{FF2B5EF4-FFF2-40B4-BE49-F238E27FC236}">
                <a16:creationId xmlns:a16="http://schemas.microsoft.com/office/drawing/2014/main" id="{B56F97C8-D2E9-408B-69C3-947D9C1D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1609725" y="148160"/>
            <a:ext cx="89725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2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CC5FB66-897B-FBF4-0C53-8DFFB88B8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431" y="4990855"/>
            <a:ext cx="10652369" cy="1186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l-PL" sz="2000">
                <a:solidFill>
                  <a:schemeClr val="bg1"/>
                </a:solidFill>
                <a:ea typeface="+mn-lt"/>
                <a:cs typeface="+mn-lt"/>
              </a:rPr>
              <a:t>Józef Klemens Piłsudski</a:t>
            </a:r>
          </a:p>
          <a:p>
            <a:pPr marL="0" indent="0" algn="ctr">
              <a:buNone/>
            </a:pPr>
            <a:r>
              <a:rPr lang="pl-PL" sz="2000" i="1">
                <a:solidFill>
                  <a:schemeClr val="bg1"/>
                </a:solidFill>
                <a:ea typeface="+mn-lt"/>
                <a:cs typeface="+mn-lt"/>
              </a:rPr>
              <a:t>Wiktor, Mieczysław, Komendant</a:t>
            </a:r>
            <a:r>
              <a:rPr lang="pl-PL" sz="2000">
                <a:solidFill>
                  <a:schemeClr val="bg1"/>
                </a:solidFill>
                <a:ea typeface="+mn-lt"/>
                <a:cs typeface="+mn-lt"/>
              </a:rPr>
              <a:t>, </a:t>
            </a:r>
            <a:r>
              <a:rPr lang="pl-PL" sz="2000" i="1">
                <a:solidFill>
                  <a:schemeClr val="bg1"/>
                </a:solidFill>
                <a:ea typeface="+mn-lt"/>
                <a:cs typeface="+mn-lt"/>
              </a:rPr>
              <a:t>Dziadek</a:t>
            </a:r>
            <a:r>
              <a:rPr lang="pl-PL" sz="2000">
                <a:solidFill>
                  <a:schemeClr val="bg1"/>
                </a:solidFill>
                <a:ea typeface="+mn-lt"/>
                <a:cs typeface="+mn-lt"/>
              </a:rPr>
              <a:t>, </a:t>
            </a:r>
            <a:r>
              <a:rPr lang="pl-PL" sz="2000" i="1">
                <a:solidFill>
                  <a:schemeClr val="bg1"/>
                </a:solidFill>
                <a:ea typeface="+mn-lt"/>
                <a:cs typeface="+mn-lt"/>
              </a:rPr>
              <a:t>Marszałek,</a:t>
            </a:r>
            <a:r>
              <a:rPr lang="pl-PL" sz="20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pl-PL" sz="2000" i="1" err="1">
                <a:solidFill>
                  <a:schemeClr val="bg1"/>
                </a:solidFill>
                <a:ea typeface="+mn-lt"/>
                <a:cs typeface="+mn-lt"/>
              </a:rPr>
              <a:t>Ziuk</a:t>
            </a:r>
            <a:endParaRPr lang="pl-PL" sz="20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l-PL" sz="2000">
                <a:solidFill>
                  <a:schemeClr val="bg1"/>
                </a:solidFill>
                <a:ea typeface="+mn-lt"/>
                <a:cs typeface="+mn-lt"/>
              </a:rPr>
              <a:t> 5 grudnia 1867 - 12 maja 1935</a:t>
            </a:r>
            <a:endParaRPr lang="pl-PL" sz="2000" i="1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3798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mapa, atlas&#10;&#10;Opis wygenerowany automatycznie">
            <a:extLst>
              <a:ext uri="{FF2B5EF4-FFF2-40B4-BE49-F238E27FC236}">
                <a16:creationId xmlns:a16="http://schemas.microsoft.com/office/drawing/2014/main" id="{E7581E98-2137-B504-152E-904DF577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2414588" y="499011"/>
            <a:ext cx="73628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01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mapa, atlas, Czcionka&#10;&#10;Opis wygenerowany automatycznie">
            <a:extLst>
              <a:ext uri="{FF2B5EF4-FFF2-40B4-BE49-F238E27FC236}">
                <a16:creationId xmlns:a16="http://schemas.microsoft.com/office/drawing/2014/main" id="{4071C9FE-7EF2-CCA9-92DB-4CF906392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7" t="4309" r="2976" b="4829"/>
          <a:stretch/>
        </p:blipFill>
        <p:spPr>
          <a:xfrm rot="60000">
            <a:off x="2385318" y="55935"/>
            <a:ext cx="7430360" cy="67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76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tekst, zrzut ekranu, linia, Czcionka&#10;&#10;Opis wygenerowany automatycznie">
            <a:extLst>
              <a:ext uri="{FF2B5EF4-FFF2-40B4-BE49-F238E27FC236}">
                <a16:creationId xmlns:a16="http://schemas.microsoft.com/office/drawing/2014/main" id="{987CEDAA-1FC8-E633-2EFB-8C63A551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03"/>
            <a:ext cx="12178392" cy="56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0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A01B8A89-211B-EA65-E31A-7131F61C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" y="5767"/>
            <a:ext cx="12179904" cy="68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10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Jerzy Kossak – Cud nad Wisłą – Blisko Polski">
            <a:extLst>
              <a:ext uri="{FF2B5EF4-FFF2-40B4-BE49-F238E27FC236}">
                <a16:creationId xmlns:a16="http://schemas.microsoft.com/office/drawing/2014/main" id="{EAE4EDB3-3AFB-7778-717C-BDCD7B33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415" y="611291"/>
            <a:ext cx="8075170" cy="535211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D7EC597E-FEEA-91A4-ECB4-BEE8DE2A1DA7}"/>
              </a:ext>
            </a:extLst>
          </p:cNvPr>
          <p:cNvSpPr txBox="1"/>
          <p:nvPr/>
        </p:nvSpPr>
        <p:spPr>
          <a:xfrm>
            <a:off x="4532923" y="6203460"/>
            <a:ext cx="31144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i="1"/>
              <a:t>Cud nad Wisłą</a:t>
            </a:r>
            <a:r>
              <a:rPr lang="pl-PL"/>
              <a:t> – Jerzy Kossak</a:t>
            </a:r>
          </a:p>
        </p:txBody>
      </p:sp>
    </p:spTree>
    <p:extLst>
      <p:ext uri="{BB962C8B-B14F-4D97-AF65-F5344CB8AC3E}">
        <p14:creationId xmlns:p14="http://schemas.microsoft.com/office/powerpoint/2010/main" val="262896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0B8ACD-DA05-9F7E-2B75-24D9C50B5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Obraz zawierający tekst, mapa, atlas&#10;&#10;Opis wygenerowany automatycznie">
            <a:extLst>
              <a:ext uri="{FF2B5EF4-FFF2-40B4-BE49-F238E27FC236}">
                <a16:creationId xmlns:a16="http://schemas.microsoft.com/office/drawing/2014/main" id="{6204FFC9-4ECF-61E0-AA2F-FB08F2F1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1585913" y="91401"/>
            <a:ext cx="90201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97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Bitwa pod Komarowem - Jerzy Kossak — Google Arts &amp; Culture">
            <a:extLst>
              <a:ext uri="{FF2B5EF4-FFF2-40B4-BE49-F238E27FC236}">
                <a16:creationId xmlns:a16="http://schemas.microsoft.com/office/drawing/2014/main" id="{8627AD11-E879-62C7-492D-B36AF335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302056"/>
            <a:ext cx="10021273" cy="577519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CAAA0DA-9EB8-98EB-7441-3A3699D9F275}"/>
              </a:ext>
            </a:extLst>
          </p:cNvPr>
          <p:cNvSpPr txBox="1"/>
          <p:nvPr/>
        </p:nvSpPr>
        <p:spPr>
          <a:xfrm>
            <a:off x="3995615" y="6262076"/>
            <a:ext cx="4208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i="1"/>
              <a:t>Bitwa pod Komarowem</a:t>
            </a:r>
            <a:r>
              <a:rPr lang="pl-PL"/>
              <a:t> – Jerzy Kossak</a:t>
            </a:r>
          </a:p>
        </p:txBody>
      </p:sp>
    </p:spTree>
    <p:extLst>
      <p:ext uri="{BB962C8B-B14F-4D97-AF65-F5344CB8AC3E}">
        <p14:creationId xmlns:p14="http://schemas.microsoft.com/office/powerpoint/2010/main" val="878526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mbol zastępczy zawartości 3" descr="Buława Marszałka Polski – Wikipedia, wolna encyklopedia">
            <a:extLst>
              <a:ext uri="{FF2B5EF4-FFF2-40B4-BE49-F238E27FC236}">
                <a16:creationId xmlns:a16="http://schemas.microsoft.com/office/drawing/2014/main" id="{E81F3330-3FD0-0AEC-A6F3-CD9186E87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413"/>
          <a:stretch/>
        </p:blipFill>
        <p:spPr>
          <a:xfrm>
            <a:off x="763524" y="733986"/>
            <a:ext cx="10664952" cy="5390029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587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Symbol zastępczy zawartości 3" descr="Przewrót majowy – Wikipedia, wolna encyklopedia">
            <a:extLst>
              <a:ext uri="{FF2B5EF4-FFF2-40B4-BE49-F238E27FC236}">
                <a16:creationId xmlns:a16="http://schemas.microsoft.com/office/drawing/2014/main" id="{8C11E855-911D-7A7F-9687-9705CB1CE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993" b="88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26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Kazimierz Sichulski Portret Józefa Piłsudskiego z Wernyhorą i Stańczykiem  Portrait of Jozef Pilsudski with Wernyhora and Stanczyk 1917 MNW Warsaw  Warszawa | artdone">
            <a:extLst>
              <a:ext uri="{FF2B5EF4-FFF2-40B4-BE49-F238E27FC236}">
                <a16:creationId xmlns:a16="http://schemas.microsoft.com/office/drawing/2014/main" id="{0C32F1A6-76AE-D5FE-F940-4AF75F86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62" y="3872"/>
            <a:ext cx="4697046" cy="685025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16F0ADA-4C9A-52DF-CDA8-3C2F9EF501E2}"/>
              </a:ext>
            </a:extLst>
          </p:cNvPr>
          <p:cNvSpPr txBox="1"/>
          <p:nvPr/>
        </p:nvSpPr>
        <p:spPr>
          <a:xfrm>
            <a:off x="6691923" y="2344614"/>
            <a:ext cx="43355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i="1"/>
              <a:t>Piłsudski ze Stańczykiem i Wernyhorą</a:t>
            </a:r>
          </a:p>
          <a:p>
            <a:r>
              <a:rPr lang="pl-PL"/>
              <a:t> – Kazimierz Sichulski (1917)</a:t>
            </a:r>
          </a:p>
        </p:txBody>
      </p:sp>
    </p:spTree>
    <p:extLst>
      <p:ext uri="{BB962C8B-B14F-4D97-AF65-F5344CB8AC3E}">
        <p14:creationId xmlns:p14="http://schemas.microsoft.com/office/powerpoint/2010/main" val="403616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1B3AE80-CCA4-454C-342B-D00CADE6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8484" y="1889580"/>
            <a:ext cx="4395340" cy="1716255"/>
          </a:xfrm>
        </p:spPr>
        <p:txBody>
          <a:bodyPr anchor="b">
            <a:normAutofit/>
          </a:bodyPr>
          <a:lstStyle/>
          <a:p>
            <a:r>
              <a:rPr lang="pl-PL" sz="5600"/>
              <a:t>Herb rodziny Piłsudskich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mbol zastępczy zawartości 3" descr="Ilustracja">
            <a:extLst>
              <a:ext uri="{FF2B5EF4-FFF2-40B4-BE49-F238E27FC236}">
                <a16:creationId xmlns:a16="http://schemas.microsoft.com/office/drawing/2014/main" id="{5EEF31D9-69E1-9A76-4EBF-E2D36FA95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60" y="299509"/>
            <a:ext cx="4678590" cy="62589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206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mbol zastępczy zawartości 3" descr="Krypta Marszałka Józefa Piłsudskiego - Mapy - Mapy pamięci">
            <a:extLst>
              <a:ext uri="{FF2B5EF4-FFF2-40B4-BE49-F238E27FC236}">
                <a16:creationId xmlns:a16="http://schemas.microsoft.com/office/drawing/2014/main" id="{F49E4E19-4716-4B7B-CFFD-4DDCF3183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80" r="-1" b="21233"/>
          <a:stretch/>
        </p:blipFill>
        <p:spPr>
          <a:xfrm>
            <a:off x="763524" y="733986"/>
            <a:ext cx="10664952" cy="5390029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352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osoba, ubrania, Ludzka twarz, czarne i białe&#10;&#10;Opis wygenerowany automatycznie">
            <a:extLst>
              <a:ext uri="{FF2B5EF4-FFF2-40B4-BE49-F238E27FC236}">
                <a16:creationId xmlns:a16="http://schemas.microsoft.com/office/drawing/2014/main" id="{DA25EA23-F2FE-B332-13FC-BBF1F412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06" y="-13787"/>
            <a:ext cx="10259793" cy="68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5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łsudski_anegdota">
            <a:hlinkClick r:id="" action="ppaction://media"/>
            <a:extLst>
              <a:ext uri="{FF2B5EF4-FFF2-40B4-BE49-F238E27FC236}">
                <a16:creationId xmlns:a16="http://schemas.microsoft.com/office/drawing/2014/main" id="{C371623C-5576-412E-119F-831A496928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0362" y="323177"/>
            <a:ext cx="10251278" cy="5657933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8676D64-3E21-D094-877B-AB424926E348}"/>
              </a:ext>
            </a:extLst>
          </p:cNvPr>
          <p:cNvSpPr txBox="1"/>
          <p:nvPr/>
        </p:nvSpPr>
        <p:spPr>
          <a:xfrm>
            <a:off x="4866184" y="6164567"/>
            <a:ext cx="2479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Anegdota o Piłsudskim</a:t>
            </a:r>
          </a:p>
        </p:txBody>
      </p:sp>
    </p:spTree>
    <p:extLst>
      <p:ext uri="{BB962C8B-B14F-4D97-AF65-F5344CB8AC3E}">
        <p14:creationId xmlns:p14="http://schemas.microsoft.com/office/powerpoint/2010/main" val="62426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FC64CC-91FA-FB5D-E298-7A2EF574D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5839"/>
            <a:ext cx="10515600" cy="1325563"/>
          </a:xfrm>
        </p:spPr>
        <p:txBody>
          <a:bodyPr/>
          <a:lstStyle/>
          <a:p>
            <a:pPr algn="ctr"/>
            <a:r>
              <a:rPr lang="pl-PL"/>
              <a:t>Miejsce urodzenia - </a:t>
            </a:r>
            <a:r>
              <a:rPr lang="pl-PL" err="1"/>
              <a:t>Zułowo</a:t>
            </a:r>
            <a:endParaRPr lang="pl-PL"/>
          </a:p>
        </p:txBody>
      </p:sp>
      <p:pic>
        <p:nvPicPr>
          <p:cNvPr id="4" name="Symbol zastępczy zawartości 3" descr="Obraz zawierający mapa, atlas, tekst&#10;&#10;Opis wygenerowany automatycznie">
            <a:extLst>
              <a:ext uri="{FF2B5EF4-FFF2-40B4-BE49-F238E27FC236}">
                <a16:creationId xmlns:a16="http://schemas.microsoft.com/office/drawing/2014/main" id="{0B1A2704-CB7B-AE87-D869-65A80785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227" y="375183"/>
            <a:ext cx="7353542" cy="5344659"/>
          </a:xfrm>
        </p:spPr>
      </p:pic>
    </p:spTree>
    <p:extLst>
      <p:ext uri="{BB962C8B-B14F-4D97-AF65-F5344CB8AC3E}">
        <p14:creationId xmlns:p14="http://schemas.microsoft.com/office/powerpoint/2010/main" val="333734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85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Obraz zawierający mapa, atlas, tekst&#10;&#10;Opis wygenerowany automatycznie">
            <a:extLst>
              <a:ext uri="{FF2B5EF4-FFF2-40B4-BE49-F238E27FC236}">
                <a16:creationId xmlns:a16="http://schemas.microsoft.com/office/drawing/2014/main" id="{3D64354B-12B8-5081-04AB-AA08FAFD8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264" y="352565"/>
            <a:ext cx="11358959" cy="6168414"/>
          </a:xfrm>
        </p:spPr>
      </p:pic>
    </p:spTree>
    <p:extLst>
      <p:ext uri="{BB962C8B-B14F-4D97-AF65-F5344CB8AC3E}">
        <p14:creationId xmlns:p14="http://schemas.microsoft.com/office/powerpoint/2010/main" val="56052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7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9ACB2E-8368-4F7F-B5C2-719A2E57E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Polska Partia Socjalistyczna</a:t>
            </a:r>
          </a:p>
        </p:txBody>
      </p:sp>
      <p:pic>
        <p:nvPicPr>
          <p:cNvPr id="4" name="Symbol zastępczy zawartości 3" descr="PPS - Polska Partia Socjalistyczna">
            <a:extLst>
              <a:ext uri="{FF2B5EF4-FFF2-40B4-BE49-F238E27FC236}">
                <a16:creationId xmlns:a16="http://schemas.microsoft.com/office/drawing/2014/main" id="{476AB302-A5A2-039F-DA0F-C84ECDED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45" y="602673"/>
            <a:ext cx="2766157" cy="2766157"/>
          </a:xfrm>
          <a:prstGeom prst="rect">
            <a:avLst/>
          </a:prstGeom>
        </p:spPr>
      </p:pic>
      <p:grpSp>
        <p:nvGrpSpPr>
          <p:cNvPr id="59" name="Group 49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1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1" name="Freeform: Shape 53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Obraz 4" descr="Wydawnictwo Przedświt | Niezależny Ruch Wydawniczy 1976 - 1989">
            <a:extLst>
              <a:ext uri="{FF2B5EF4-FFF2-40B4-BE49-F238E27FC236}">
                <a16:creationId xmlns:a16="http://schemas.microsoft.com/office/drawing/2014/main" id="{72C48536-F325-0F19-C761-662CBDAF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4" y="3462198"/>
            <a:ext cx="3707220" cy="2766157"/>
          </a:xfrm>
          <a:prstGeom prst="rect">
            <a:avLst/>
          </a:prstGeom>
        </p:spPr>
      </p:pic>
      <p:pic>
        <p:nvPicPr>
          <p:cNvPr id="6" name="Symbol zastępczy zawartości 5" descr="Robotnik (czasopismo) – Wikipedia, wolna encyklopedia">
            <a:extLst>
              <a:ext uri="{FF2B5EF4-FFF2-40B4-BE49-F238E27FC236}">
                <a16:creationId xmlns:a16="http://schemas.microsoft.com/office/drawing/2014/main" id="{D057494E-4D15-637E-5D6E-CAD0E98F9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54076" y="2743323"/>
            <a:ext cx="4429443" cy="5720983"/>
          </a:xfrm>
        </p:spPr>
      </p:pic>
    </p:spTree>
    <p:extLst>
      <p:ext uri="{BB962C8B-B14F-4D97-AF65-F5344CB8AC3E}">
        <p14:creationId xmlns:p14="http://schemas.microsoft.com/office/powerpoint/2010/main" val="3418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707AC1A-964B-70F9-554B-381DFD4E0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38" y="3253675"/>
            <a:ext cx="4391025" cy="1323439"/>
          </a:xfrm>
        </p:spPr>
        <p:txBody>
          <a:bodyPr anchor="t">
            <a:normAutofit/>
          </a:bodyPr>
          <a:lstStyle/>
          <a:p>
            <a:r>
              <a:rPr lang="pl-PL" sz="3600">
                <a:solidFill>
                  <a:schemeClr val="bg1"/>
                </a:solidFill>
              </a:rPr>
              <a:t>Maria Juszkiewiczowa</a:t>
            </a:r>
          </a:p>
        </p:txBody>
      </p:sp>
      <p:pic>
        <p:nvPicPr>
          <p:cNvPr id="4" name="Symbol zastępczy zawartości 3" descr="Maria Juszkiewiczowa: podkochiwał się w niej Roman Dmowski, wybrała Józefa  Piłsudskiego | Viva.pl">
            <a:extLst>
              <a:ext uri="{FF2B5EF4-FFF2-40B4-BE49-F238E27FC236}">
                <a16:creationId xmlns:a16="http://schemas.microsoft.com/office/drawing/2014/main" id="{4D25D70C-3EEF-D3D9-24E6-FC9D76DBB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687" y="1429488"/>
            <a:ext cx="49896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1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Symbol zastępczy zawartości 3" descr="X Pawilon Cytadeli Warszawskiej - Questy - Wyprawy odkrywców">
            <a:extLst>
              <a:ext uri="{FF2B5EF4-FFF2-40B4-BE49-F238E27FC236}">
                <a16:creationId xmlns:a16="http://schemas.microsoft.com/office/drawing/2014/main" id="{112D439F-3ED7-67AB-4E7B-2C056E0FA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26" b="53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2476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32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3" baseType="lpstr">
      <vt:lpstr>Motyw pakietu Office</vt:lpstr>
      <vt:lpstr>Józef Piłsudski i Bitwa Warszawska</vt:lpstr>
      <vt:lpstr>Prezentacja programu PowerPoint</vt:lpstr>
      <vt:lpstr>Herb rodziny Piłsudskich</vt:lpstr>
      <vt:lpstr>Miejsce urodzenia - Zułowo</vt:lpstr>
      <vt:lpstr>Prezentacja programu PowerPoint</vt:lpstr>
      <vt:lpstr>Prezentacja programu PowerPoint</vt:lpstr>
      <vt:lpstr>Polska Partia Socjalistyczna</vt:lpstr>
      <vt:lpstr>Maria Juszkiewiczowa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13</cp:revision>
  <dcterms:created xsi:type="dcterms:W3CDTF">2024-05-22T14:05:01Z</dcterms:created>
  <dcterms:modified xsi:type="dcterms:W3CDTF">2024-05-30T20:47:38Z</dcterms:modified>
</cp:coreProperties>
</file>